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9FC3-62DF-4598-BFF5-6779ABCDEFE6}" type="datetimeFigureOut">
              <a:rPr lang="ko-KR" altLang="en-US" smtClean="0"/>
              <a:t>2025-09-01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0955-6A1A-4C00-BA43-6C281F92F6E3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37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9FC3-62DF-4598-BFF5-6779ABCDEFE6}" type="datetimeFigureOut">
              <a:rPr lang="ko-KR" altLang="en-US" smtClean="0"/>
              <a:t>2025-09-01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0955-6A1A-4C00-BA43-6C281F92F6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446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9FC3-62DF-4598-BFF5-6779ABCDEFE6}" type="datetimeFigureOut">
              <a:rPr lang="ko-KR" altLang="en-US" smtClean="0"/>
              <a:t>2025-09-01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0955-6A1A-4C00-BA43-6C281F92F6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19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9FC3-62DF-4598-BFF5-6779ABCDEFE6}" type="datetimeFigureOut">
              <a:rPr lang="ko-KR" altLang="en-US" smtClean="0"/>
              <a:t>2025-09-01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0955-6A1A-4C00-BA43-6C281F92F6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89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9FC3-62DF-4598-BFF5-6779ABCDEFE6}" type="datetimeFigureOut">
              <a:rPr lang="ko-KR" altLang="en-US" smtClean="0"/>
              <a:t>2025-09-01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0955-6A1A-4C00-BA43-6C281F92F6E3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35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9FC3-62DF-4598-BFF5-6779ABCDEFE6}" type="datetimeFigureOut">
              <a:rPr lang="ko-KR" altLang="en-US" smtClean="0"/>
              <a:t>2025-09-01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0955-6A1A-4C00-BA43-6C281F92F6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920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9FC3-62DF-4598-BFF5-6779ABCDEFE6}" type="datetimeFigureOut">
              <a:rPr lang="ko-KR" altLang="en-US" smtClean="0"/>
              <a:t>2025-09-01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0955-6A1A-4C00-BA43-6C281F92F6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44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9FC3-62DF-4598-BFF5-6779ABCDEFE6}" type="datetimeFigureOut">
              <a:rPr lang="ko-KR" altLang="en-US" smtClean="0"/>
              <a:t>2025-09-01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0955-6A1A-4C00-BA43-6C281F92F6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8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9FC3-62DF-4598-BFF5-6779ABCDEFE6}" type="datetimeFigureOut">
              <a:rPr lang="ko-KR" altLang="en-US" smtClean="0"/>
              <a:t>2025-09-01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0955-6A1A-4C00-BA43-6C281F92F6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802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DAD9FC3-62DF-4598-BFF5-6779ABCDEFE6}" type="datetimeFigureOut">
              <a:rPr lang="ko-KR" altLang="en-US" smtClean="0"/>
              <a:t>2025-09-01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2C0955-6A1A-4C00-BA43-6C281F92F6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241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9FC3-62DF-4598-BFF5-6779ABCDEFE6}" type="datetimeFigureOut">
              <a:rPr lang="ko-KR" altLang="en-US" smtClean="0"/>
              <a:t>2025-09-01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0955-6A1A-4C00-BA43-6C281F92F6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17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DAD9FC3-62DF-4598-BFF5-6779ABCDEFE6}" type="datetimeFigureOut">
              <a:rPr lang="ko-KR" altLang="en-US" smtClean="0"/>
              <a:t>2025-09-01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62C0955-6A1A-4C00-BA43-6C281F92F6E3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28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mailto:rhrh0621@gmail.com" TargetMode="External"/><Relationship Id="rId7" Type="http://schemas.openxmlformats.org/officeDocument/2006/relationships/slide" Target="slide7.xml"/><Relationship Id="rId2" Type="http://schemas.openxmlformats.org/officeDocument/2006/relationships/hyperlink" Target="https://www.tiktok.com/@eunjukang77?_t=ZS-8zM9s5Sj4Hg&amp;_r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t.tiktok.com/ZSAqKSKYV/" TargetMode="External"/><Relationship Id="rId5" Type="http://schemas.openxmlformats.org/officeDocument/2006/relationships/hyperlink" Target="https://lite.tiktok.com/t/ZSAx6a7ck/" TargetMode="External"/><Relationship Id="rId4" Type="http://schemas.openxmlformats.org/officeDocument/2006/relationships/hyperlink" Target="https://lite.tiktok.com/t/ZSAx6ghU8/" TargetMode="External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957782"/>
            <a:ext cx="10058400" cy="1955458"/>
          </a:xfrm>
        </p:spPr>
        <p:txBody>
          <a:bodyPr>
            <a:norm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Tik Tok </a:t>
            </a:r>
            <a:r>
              <a:rPr lang="ko-KR" altLang="en-US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HY엽서M" panose="02030600000101010101" pitchFamily="18" charset="-127"/>
              </a:rPr>
              <a:t>라이브커머스</a:t>
            </a:r>
            <a:r>
              <a:rPr lang="ko-KR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HY엽서M" panose="02030600000101010101" pitchFamily="18" charset="-127"/>
              </a:rPr>
              <a:t> </a:t>
            </a:r>
            <a:br>
              <a:rPr lang="en-US" altLang="ko-KR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lang="ko-KR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HY엽서M" panose="02030600000101010101" pitchFamily="18" charset="-127"/>
              </a:rPr>
              <a:t>협업 제안서</a:t>
            </a:r>
            <a:endParaRPr sz="6000" dirty="0">
              <a:solidFill>
                <a:schemeClr val="tx1">
                  <a:lumMod val="75000"/>
                  <a:lumOff val="2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9806" y="4475283"/>
            <a:ext cx="8274065" cy="1020950"/>
          </a:xfrm>
        </p:spPr>
        <p:txBody>
          <a:bodyPr>
            <a:normAutofit/>
          </a:bodyPr>
          <a:lstStyle/>
          <a:p>
            <a:pPr algn="ctr"/>
            <a:r>
              <a:rPr dirty="0">
                <a:latin typeface="Wandohope" panose="020B0503020000020004" pitchFamily="18" charset="-127"/>
                <a:ea typeface="Wandohope" panose="020B0503020000020004" pitchFamily="18" charset="-127"/>
              </a:rPr>
              <a:t>Live Commerce x Lifestyle x Entertainment</a:t>
            </a:r>
            <a:endParaRPr lang="en-US" dirty="0">
              <a:latin typeface="Wandohope" panose="020B0503020000020004" pitchFamily="18" charset="-127"/>
              <a:ea typeface="Wandohope" panose="020B0503020000020004" pitchFamily="18" charset="-127"/>
            </a:endParaRPr>
          </a:p>
          <a:p>
            <a:pPr algn="ctr"/>
            <a:r>
              <a:rPr lang="en-US" dirty="0"/>
              <a:t>[</a:t>
            </a:r>
            <a:r>
              <a:rPr lang="ko-KR" altLang="en-US" dirty="0"/>
              <a:t>사세</a:t>
            </a:r>
            <a:r>
              <a:rPr lang="en-US" altLang="ko-KR" dirty="0"/>
              <a:t>] X [</a:t>
            </a:r>
            <a:r>
              <a:rPr lang="ko-KR" altLang="en-US" dirty="0" err="1"/>
              <a:t>쭈언닝</a:t>
            </a:r>
            <a:r>
              <a:rPr lang="en-US" altLang="ko-KR" dirty="0"/>
              <a:t>]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271" y="310839"/>
            <a:ext cx="1569535" cy="15695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인간의 얼굴, 의류, 사람, 텍스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46040C6-5201-9B97-222A-111531AB5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606" y="2164081"/>
            <a:ext cx="3089274" cy="4179148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A6FB0ED-4457-E1A6-534F-23A5B5C1D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727587"/>
            <a:ext cx="10058400" cy="862289"/>
          </a:xfrm>
        </p:spPr>
        <p:txBody>
          <a:bodyPr>
            <a:normAutofit/>
          </a:bodyPr>
          <a:lstStyle/>
          <a:p>
            <a:r>
              <a:rPr lang="ko-KR" altLang="en-US" b="1" dirty="0">
                <a:solidFill>
                  <a:schemeClr val="tx1"/>
                </a:solidFill>
              </a:rPr>
              <a:t>회사 소개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3BBE77-E8CE-6DC0-22D0-FA4188BD1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7030721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ko-KR" altLang="en-US" sz="2500" dirty="0" err="1">
                <a:solidFill>
                  <a:schemeClr val="tx1"/>
                </a:solidFill>
              </a:rPr>
              <a:t>틱톡</a:t>
            </a:r>
            <a:r>
              <a:rPr lang="ko-KR" altLang="en-US" sz="2500" dirty="0">
                <a:solidFill>
                  <a:schemeClr val="tx1"/>
                </a:solidFill>
              </a:rPr>
              <a:t> 라이브 커머스 채널 </a:t>
            </a:r>
            <a:r>
              <a:rPr lang="en-US" altLang="ko-KR" sz="2500" b="1" dirty="0">
                <a:solidFill>
                  <a:schemeClr val="tx1"/>
                </a:solidFill>
              </a:rPr>
              <a:t>'</a:t>
            </a:r>
            <a:r>
              <a:rPr lang="ko-KR" altLang="en-US" sz="2500" b="1" dirty="0" err="1">
                <a:solidFill>
                  <a:schemeClr val="tx1"/>
                </a:solidFill>
              </a:rPr>
              <a:t>쭈언닝</a:t>
            </a:r>
            <a:r>
              <a:rPr lang="en-US" altLang="ko-KR" sz="2500" b="1" dirty="0">
                <a:solidFill>
                  <a:schemeClr val="tx1"/>
                </a:solidFill>
              </a:rPr>
              <a:t>’, ‘</a:t>
            </a:r>
            <a:r>
              <a:rPr lang="ko-KR" altLang="en-US" sz="2500" b="1" dirty="0">
                <a:solidFill>
                  <a:schemeClr val="tx1"/>
                </a:solidFill>
              </a:rPr>
              <a:t>로둥이</a:t>
            </a:r>
            <a:r>
              <a:rPr lang="en-US" altLang="ko-KR" sz="2500" b="1" dirty="0">
                <a:solidFill>
                  <a:schemeClr val="tx1"/>
                </a:solidFill>
              </a:rPr>
              <a:t>’ </a:t>
            </a:r>
            <a:r>
              <a:rPr lang="ko-KR" altLang="en-US" sz="2500" dirty="0">
                <a:solidFill>
                  <a:schemeClr val="tx1"/>
                </a:solidFill>
              </a:rPr>
              <a:t>운영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2500" dirty="0">
                <a:solidFill>
                  <a:schemeClr val="tx1"/>
                </a:solidFill>
              </a:rPr>
              <a:t>  </a:t>
            </a:r>
            <a:r>
              <a:rPr lang="en-US" altLang="ko-KR" sz="2500" dirty="0">
                <a:solidFill>
                  <a:schemeClr val="tx1"/>
                </a:solidFill>
              </a:rPr>
              <a:t>[</a:t>
            </a:r>
            <a:r>
              <a:rPr lang="ko-KR" altLang="en-US" sz="2500" dirty="0">
                <a:solidFill>
                  <a:schemeClr val="tx1"/>
                </a:solidFill>
              </a:rPr>
              <a:t>㈜</a:t>
            </a:r>
            <a:r>
              <a:rPr lang="ko-KR" altLang="en-US" sz="2500" dirty="0" err="1">
                <a:solidFill>
                  <a:schemeClr val="tx1"/>
                </a:solidFill>
              </a:rPr>
              <a:t>포이니시</a:t>
            </a:r>
            <a:r>
              <a:rPr lang="en-US" altLang="ko-KR" sz="2500" dirty="0">
                <a:solidFill>
                  <a:schemeClr val="tx1"/>
                </a:solidFill>
              </a:rPr>
              <a:t>]</a:t>
            </a:r>
            <a:endParaRPr lang="ko-KR" altLang="en-US" sz="25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ko-KR" altLang="en-US" sz="2500" dirty="0">
                <a:solidFill>
                  <a:schemeClr val="tx1"/>
                </a:solidFill>
              </a:rPr>
              <a:t>식품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chemeClr val="tx1"/>
                </a:solidFill>
              </a:rPr>
              <a:t>의류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chemeClr val="tx1"/>
                </a:solidFill>
              </a:rPr>
              <a:t>화장품 등의 다양한 제품군 판매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sz="2500" dirty="0">
                <a:solidFill>
                  <a:schemeClr val="tx1"/>
                </a:solidFill>
              </a:rPr>
              <a:t>10</a:t>
            </a:r>
            <a:r>
              <a:rPr lang="ko-KR" altLang="en-US" sz="2500" dirty="0">
                <a:solidFill>
                  <a:schemeClr val="tx1"/>
                </a:solidFill>
              </a:rPr>
              <a:t>대부터 </a:t>
            </a:r>
            <a:r>
              <a:rPr lang="en-US" altLang="ko-KR" sz="2500" dirty="0">
                <a:solidFill>
                  <a:schemeClr val="tx1"/>
                </a:solidFill>
              </a:rPr>
              <a:t>40</a:t>
            </a:r>
            <a:r>
              <a:rPr lang="ko-KR" altLang="en-US" sz="2500" dirty="0">
                <a:solidFill>
                  <a:schemeClr val="tx1"/>
                </a:solidFill>
              </a:rPr>
              <a:t>대까지 다양한 고객 연령층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sz="2500" dirty="0">
                <a:solidFill>
                  <a:schemeClr val="tx1"/>
                </a:solidFill>
              </a:rPr>
              <a:t>5</a:t>
            </a:r>
            <a:r>
              <a:rPr lang="ko-KR" altLang="en-US" sz="2500" dirty="0">
                <a:solidFill>
                  <a:schemeClr val="tx1"/>
                </a:solidFill>
              </a:rPr>
              <a:t>년 동안의 꾸준한 방송으로 </a:t>
            </a:r>
            <a:r>
              <a:rPr lang="ko-KR" altLang="en-US" sz="2500" dirty="0" err="1">
                <a:solidFill>
                  <a:schemeClr val="tx1"/>
                </a:solidFill>
              </a:rPr>
              <a:t>고객들과의</a:t>
            </a:r>
            <a:r>
              <a:rPr lang="ko-KR" altLang="en-US" sz="2500" dirty="0">
                <a:solidFill>
                  <a:schemeClr val="tx1"/>
                </a:solidFill>
              </a:rPr>
              <a:t> 신뢰감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ko-KR" sz="2500" dirty="0">
                <a:solidFill>
                  <a:schemeClr val="tx1"/>
                </a:solidFill>
              </a:rPr>
              <a:t>  </a:t>
            </a:r>
            <a:r>
              <a:rPr lang="ko-KR" altLang="en-US" sz="2500" dirty="0">
                <a:solidFill>
                  <a:schemeClr val="tx1"/>
                </a:solidFill>
              </a:rPr>
              <a:t>형성 및 긍정적인 이미지 구축</a:t>
            </a:r>
            <a:endParaRPr lang="en-US" altLang="ko-KR" sz="25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ko-KR" altLang="en-US" sz="2500" dirty="0">
                <a:solidFill>
                  <a:schemeClr val="tx1"/>
                </a:solidFill>
              </a:rPr>
              <a:t>최다 동시접속 </a:t>
            </a:r>
            <a:r>
              <a:rPr lang="en-US" altLang="ko-KR" sz="2500" dirty="0">
                <a:solidFill>
                  <a:schemeClr val="tx1"/>
                </a:solidFill>
              </a:rPr>
              <a:t>1400</a:t>
            </a:r>
            <a:r>
              <a:rPr lang="ko-KR" altLang="en-US" sz="2500" dirty="0">
                <a:solidFill>
                  <a:schemeClr val="tx1"/>
                </a:solidFill>
              </a:rPr>
              <a:t>명의 시청자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chemeClr val="tx1"/>
                </a:solidFill>
              </a:rPr>
              <a:t>평균 </a:t>
            </a:r>
            <a:r>
              <a:rPr lang="en-US" altLang="ko-KR" sz="2500" dirty="0">
                <a:solidFill>
                  <a:schemeClr val="tx1"/>
                </a:solidFill>
              </a:rPr>
              <a:t>1000</a:t>
            </a:r>
            <a:r>
              <a:rPr lang="ko-KR" altLang="en-US" sz="2500" dirty="0">
                <a:solidFill>
                  <a:schemeClr val="tx1"/>
                </a:solidFill>
              </a:rPr>
              <a:t>명의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2500" dirty="0">
                <a:solidFill>
                  <a:schemeClr val="tx1"/>
                </a:solidFill>
              </a:rPr>
              <a:t>   시청자 보유</a:t>
            </a:r>
          </a:p>
          <a:p>
            <a:pPr>
              <a:buFont typeface="Wingdings" panose="05000000000000000000" pitchFamily="2" charset="2"/>
              <a:buChar char="l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59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B9BC6B-64B3-B5E7-A22C-8D6AED623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틱톡</a:t>
            </a:r>
            <a:r>
              <a:rPr lang="ko-KR" altLang="en-US" b="1" dirty="0">
                <a:solidFill>
                  <a:schemeClr val="tx1"/>
                </a:solidFill>
              </a:rPr>
              <a:t> </a:t>
            </a:r>
            <a:r>
              <a:rPr lang="ko-KR" altLang="en-US" b="1" dirty="0" err="1">
                <a:solidFill>
                  <a:schemeClr val="tx1"/>
                </a:solidFill>
              </a:rPr>
              <a:t>라이브커머스의</a:t>
            </a:r>
            <a:r>
              <a:rPr lang="ko-KR" altLang="en-US" b="1" dirty="0">
                <a:solidFill>
                  <a:schemeClr val="tx1"/>
                </a:solidFill>
              </a:rPr>
              <a:t> 강점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CA92A1-161A-AD7E-5E32-6142699C3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80031"/>
            <a:ext cx="10058400" cy="30114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ko-KR" altLang="en-US" sz="2500" dirty="0">
                <a:solidFill>
                  <a:schemeClr val="tx1"/>
                </a:solidFill>
              </a:rPr>
              <a:t>실시간 소통으로 고객 반응 즉각 확인</a:t>
            </a:r>
            <a:endParaRPr lang="en-US" altLang="ko-KR" sz="25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ko-KR" altLang="en-US" sz="2500" dirty="0">
                <a:solidFill>
                  <a:schemeClr val="tx1"/>
                </a:solidFill>
              </a:rPr>
              <a:t>구매 전환율이 높은 구조</a:t>
            </a:r>
            <a:endParaRPr lang="en-US" altLang="ko-KR" sz="25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sz="2500" dirty="0">
                <a:solidFill>
                  <a:schemeClr val="tx1"/>
                </a:solidFill>
              </a:rPr>
              <a:t>Z</a:t>
            </a:r>
            <a:r>
              <a:rPr lang="ko-KR" altLang="en-US" sz="2500" dirty="0">
                <a:solidFill>
                  <a:schemeClr val="tx1"/>
                </a:solidFill>
              </a:rPr>
              <a:t>세대와 </a:t>
            </a:r>
            <a:r>
              <a:rPr lang="en-US" altLang="ko-KR" sz="2500" dirty="0">
                <a:solidFill>
                  <a:schemeClr val="tx1"/>
                </a:solidFill>
              </a:rPr>
              <a:t>MZ</a:t>
            </a:r>
            <a:r>
              <a:rPr lang="ko-KR" altLang="en-US" sz="2500" dirty="0">
                <a:solidFill>
                  <a:schemeClr val="tx1"/>
                </a:solidFill>
              </a:rPr>
              <a:t>세대를 아우르는 강한 영향력</a:t>
            </a:r>
            <a:endParaRPr lang="en-US" altLang="ko-KR" sz="25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ko-KR" altLang="en-US" sz="2500" dirty="0" err="1">
                <a:solidFill>
                  <a:schemeClr val="tx1"/>
                </a:solidFill>
              </a:rPr>
              <a:t>숏폼</a:t>
            </a:r>
            <a:r>
              <a:rPr lang="ko-KR" altLang="en-US" sz="2500" dirty="0">
                <a:solidFill>
                  <a:schemeClr val="tx1"/>
                </a:solidFill>
              </a:rPr>
              <a:t> 콘텐츠와 연계 가능으로 인한 </a:t>
            </a:r>
            <a:r>
              <a:rPr lang="en-US" altLang="ko-KR" sz="2500" dirty="0">
                <a:solidFill>
                  <a:schemeClr val="tx1"/>
                </a:solidFill>
              </a:rPr>
              <a:t>2</a:t>
            </a:r>
            <a:r>
              <a:rPr lang="ko-KR" altLang="en-US" sz="2500" dirty="0">
                <a:solidFill>
                  <a:schemeClr val="tx1"/>
                </a:solidFill>
              </a:rPr>
              <a:t>차 홍보 효과</a:t>
            </a:r>
            <a:endParaRPr lang="en-US" altLang="ko-KR" sz="25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ko-KR" altLang="en-US" sz="2500" dirty="0">
                <a:solidFill>
                  <a:schemeClr val="tx1"/>
                </a:solidFill>
              </a:rPr>
              <a:t>관심사 기반 추천 알고리즘으로 정확한 잠재 고객에 도달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ko-KR" sz="2500" dirty="0">
                <a:solidFill>
                  <a:schemeClr val="tx1"/>
                </a:solidFill>
              </a:rPr>
              <a:t>   (</a:t>
            </a:r>
            <a:r>
              <a:rPr lang="ko-KR" altLang="en-US" sz="2500" dirty="0">
                <a:solidFill>
                  <a:schemeClr val="tx1"/>
                </a:solidFill>
              </a:rPr>
              <a:t>브랜드 인지도 빠르게 확보 가능</a:t>
            </a:r>
            <a:r>
              <a:rPr lang="en-US" altLang="ko-KR" sz="2500" dirty="0">
                <a:solidFill>
                  <a:schemeClr val="tx1"/>
                </a:solidFill>
              </a:rPr>
              <a:t>)</a:t>
            </a:r>
            <a:endParaRPr lang="ko-KR" altLang="en-US" sz="2500" dirty="0">
              <a:solidFill>
                <a:schemeClr val="tx1"/>
              </a:solidFill>
            </a:endParaRPr>
          </a:p>
        </p:txBody>
      </p:sp>
      <p:pic>
        <p:nvPicPr>
          <p:cNvPr id="4" name="그림 3" descr="사람, 인간의 얼굴, 의류, 소매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43611F4-36FB-D0E4-EA0A-1FF6EAF78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2251151"/>
            <a:ext cx="3078797" cy="41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2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1D2ED2-C13B-AE9F-07EF-6994086C7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협업 제안 배경</a:t>
            </a:r>
            <a:r>
              <a:rPr lang="en-US" altLang="ko-KR" dirty="0">
                <a:solidFill>
                  <a:schemeClr val="tx1"/>
                </a:solidFill>
              </a:rPr>
              <a:t>	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897B6A-C363-A398-D9AC-0B4E1DE09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34223"/>
            <a:ext cx="10058400" cy="358167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ko-KR" sz="2500" dirty="0">
                <a:solidFill>
                  <a:schemeClr val="tx1"/>
                </a:solidFill>
              </a:rPr>
              <a:t>10</a:t>
            </a:r>
            <a:r>
              <a:rPr lang="ko-KR" altLang="en-US" sz="2500" dirty="0">
                <a:solidFill>
                  <a:schemeClr val="tx1"/>
                </a:solidFill>
              </a:rPr>
              <a:t>대부터 </a:t>
            </a:r>
            <a:r>
              <a:rPr lang="en-US" altLang="ko-KR" sz="2500" dirty="0">
                <a:solidFill>
                  <a:schemeClr val="tx1"/>
                </a:solidFill>
              </a:rPr>
              <a:t>40</a:t>
            </a:r>
            <a:r>
              <a:rPr lang="ko-KR" altLang="en-US" sz="2500" dirty="0">
                <a:solidFill>
                  <a:schemeClr val="tx1"/>
                </a:solidFill>
              </a:rPr>
              <a:t>대까지 다양한 시청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chemeClr val="tx1"/>
                </a:solidFill>
              </a:rPr>
              <a:t>구매 고객층을 보유해 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ko-KR" sz="2500" dirty="0">
                <a:solidFill>
                  <a:schemeClr val="tx1"/>
                </a:solidFill>
              </a:rPr>
              <a:t>   </a:t>
            </a:r>
            <a:r>
              <a:rPr lang="ko-KR" altLang="en-US" sz="2500" dirty="0">
                <a:solidFill>
                  <a:schemeClr val="tx1"/>
                </a:solidFill>
              </a:rPr>
              <a:t>주부 고객층과 실속 있는 소비를 선호하는 자취생 고객층의 수요에 부합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ko-KR" sz="25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ko-KR" altLang="en-US" sz="2500" dirty="0">
                <a:solidFill>
                  <a:schemeClr val="tx1"/>
                </a:solidFill>
              </a:rPr>
              <a:t>소비자에게 맛 뿐만 아니라 믿을 수 있는 품질과 편리한 즐거움을 제공하는</a:t>
            </a:r>
            <a:r>
              <a:rPr lang="en-US" altLang="ko-KR" sz="2500" dirty="0">
                <a:solidFill>
                  <a:schemeClr val="tx1"/>
                </a:solidFill>
              </a:rPr>
              <a:t>,</a:t>
            </a:r>
            <a:r>
              <a:rPr lang="ko-KR" altLang="en-US" sz="2500" dirty="0">
                <a:solidFill>
                  <a:schemeClr val="tx1"/>
                </a:solidFill>
              </a:rPr>
              <a:t> 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ko-KR" sz="2500" dirty="0">
                <a:solidFill>
                  <a:schemeClr val="tx1"/>
                </a:solidFill>
              </a:rPr>
              <a:t>    </a:t>
            </a:r>
            <a:r>
              <a:rPr lang="ko-KR" altLang="en-US" sz="2500" dirty="0">
                <a:solidFill>
                  <a:schemeClr val="tx1"/>
                </a:solidFill>
              </a:rPr>
              <a:t>단순히 </a:t>
            </a:r>
            <a:r>
              <a:rPr lang="ko-KR" altLang="en-US" sz="2500" dirty="0" err="1">
                <a:solidFill>
                  <a:schemeClr val="tx1"/>
                </a:solidFill>
              </a:rPr>
              <a:t>판매만하는</a:t>
            </a:r>
            <a:r>
              <a:rPr lang="ko-KR" altLang="en-US" sz="2500" dirty="0">
                <a:solidFill>
                  <a:schemeClr val="tx1"/>
                </a:solidFill>
              </a:rPr>
              <a:t> 것이 아님이 추구하는 바와 적합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ko-KR" sz="25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ko-KR" altLang="en-US" sz="2500" dirty="0">
                <a:solidFill>
                  <a:schemeClr val="tx1"/>
                </a:solidFill>
              </a:rPr>
              <a:t>실시간으로 고객들과 소통 및 실제 조리 과정을 보여주고 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ko-KR" sz="2500" dirty="0">
                <a:solidFill>
                  <a:schemeClr val="tx1"/>
                </a:solidFill>
              </a:rPr>
              <a:t>   </a:t>
            </a:r>
            <a:r>
              <a:rPr lang="ko-KR" altLang="en-US" sz="2500" dirty="0">
                <a:solidFill>
                  <a:schemeClr val="tx1"/>
                </a:solidFill>
              </a:rPr>
              <a:t>시식을 통해 맛과 품질을 강조하는 방식을 활용해 브랜드의 매력 극대화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6" name="그래픽 5" descr="두 아이가 있는 가족 윤곽선">
            <a:extLst>
              <a:ext uri="{FF2B5EF4-FFF2-40B4-BE49-F238E27FC236}">
                <a16:creationId xmlns:a16="http://schemas.microsoft.com/office/drawing/2014/main" id="{332720D8-2A7E-8B6D-E404-4C8AA4E00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1026" y="4832272"/>
            <a:ext cx="1760974" cy="176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1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62781F-0697-E201-AAEB-70437639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ko-KR" altLang="en-US" b="1" dirty="0">
                <a:solidFill>
                  <a:schemeClr val="tx1"/>
                </a:solidFill>
              </a:rPr>
              <a:t>협업 방식 제안</a:t>
            </a:r>
          </a:p>
        </p:txBody>
      </p:sp>
      <p:pic>
        <p:nvPicPr>
          <p:cNvPr id="8" name="그림 7" descr="텍스트, 인간의 얼굴, 사람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68B75AA-C937-8E41-01F4-43C048709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77" y="1845734"/>
            <a:ext cx="2169383" cy="3471012"/>
          </a:xfrm>
          <a:prstGeom prst="rect">
            <a:avLst/>
          </a:prstGeom>
        </p:spPr>
      </p:pic>
      <p:pic>
        <p:nvPicPr>
          <p:cNvPr id="4" name="그림 3" descr="텍스트, 인간의 얼굴, 사람, 미소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AEA3F7D-81AE-EB9E-9236-0AA3CAEFB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4"/>
          <a:stretch>
            <a:fillRect/>
          </a:stretch>
        </p:blipFill>
        <p:spPr>
          <a:xfrm>
            <a:off x="2835915" y="2478225"/>
            <a:ext cx="2528565" cy="3732373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2C588E4-3DB9-08C7-9D35-C78C2536F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909" y="2310242"/>
            <a:ext cx="6022314" cy="17813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ko-KR" altLang="en-US" sz="1800" dirty="0">
                <a:solidFill>
                  <a:schemeClr val="tx1"/>
                </a:solidFill>
              </a:rPr>
              <a:t>라이브 방송 판매 </a:t>
            </a:r>
            <a:r>
              <a:rPr lang="en-US" altLang="ko-KR" sz="1800" dirty="0">
                <a:solidFill>
                  <a:schemeClr val="tx1"/>
                </a:solidFill>
              </a:rPr>
              <a:t>– </a:t>
            </a:r>
            <a:r>
              <a:rPr lang="ko-KR" altLang="en-US" sz="1800" dirty="0">
                <a:solidFill>
                  <a:schemeClr val="tx1"/>
                </a:solidFill>
              </a:rPr>
              <a:t>신상품 및 스테디셀러 홍보</a:t>
            </a:r>
            <a:endParaRPr lang="en-US" altLang="ko-KR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ko-KR" altLang="en-US" sz="1800" dirty="0">
                <a:solidFill>
                  <a:schemeClr val="tx1"/>
                </a:solidFill>
              </a:rPr>
              <a:t>콘텐츠 제작 </a:t>
            </a:r>
            <a:r>
              <a:rPr lang="en-US" altLang="ko-KR" sz="1800" dirty="0">
                <a:solidFill>
                  <a:schemeClr val="tx1"/>
                </a:solidFill>
              </a:rPr>
              <a:t>– </a:t>
            </a:r>
            <a:r>
              <a:rPr lang="ko-KR" altLang="en-US" sz="1800" dirty="0" err="1">
                <a:solidFill>
                  <a:schemeClr val="tx1"/>
                </a:solidFill>
              </a:rPr>
              <a:t>숏폼</a:t>
            </a:r>
            <a:r>
              <a:rPr lang="ko-KR" altLang="en-US" sz="1800" dirty="0">
                <a:solidFill>
                  <a:schemeClr val="tx1"/>
                </a:solidFill>
              </a:rPr>
              <a:t> 및 클립으로 홍보 및 확산</a:t>
            </a:r>
            <a:endParaRPr lang="en-US" altLang="ko-KR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ko-KR" altLang="en-US" sz="1800" dirty="0">
                <a:solidFill>
                  <a:schemeClr val="tx1"/>
                </a:solidFill>
              </a:rPr>
              <a:t>프로모션 기획 </a:t>
            </a:r>
            <a:r>
              <a:rPr lang="en-US" altLang="ko-KR" sz="1800" dirty="0">
                <a:solidFill>
                  <a:schemeClr val="tx1"/>
                </a:solidFill>
              </a:rPr>
              <a:t>– </a:t>
            </a:r>
            <a:r>
              <a:rPr lang="ko-KR" altLang="en-US" sz="1800" dirty="0">
                <a:solidFill>
                  <a:schemeClr val="tx1"/>
                </a:solidFill>
              </a:rPr>
              <a:t>한정 할인 및 공동 이벤트로 매출 극대화</a:t>
            </a:r>
            <a:endParaRPr lang="en-US" altLang="ko-KR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1572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350602-D17F-F6F9-5715-9DCC677CE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ko-KR" altLang="en-US" b="1" dirty="0">
                <a:solidFill>
                  <a:schemeClr val="tx1"/>
                </a:solidFill>
              </a:rPr>
              <a:t>기대 효과</a:t>
            </a:r>
          </a:p>
        </p:txBody>
      </p:sp>
      <p:pic>
        <p:nvPicPr>
          <p:cNvPr id="9" name="그래픽 8" descr="알람 울림 단색으로 채워진">
            <a:extLst>
              <a:ext uri="{FF2B5EF4-FFF2-40B4-BE49-F238E27FC236}">
                <a16:creationId xmlns:a16="http://schemas.microsoft.com/office/drawing/2014/main" id="{F6B67FF4-D8E0-534B-E268-8EF0B10DF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901" y="3063563"/>
            <a:ext cx="2376058" cy="2376058"/>
          </a:xfrm>
          <a:prstGeom prst="rect">
            <a:avLst/>
          </a:prstGeom>
        </p:spPr>
      </p:pic>
      <p:pic>
        <p:nvPicPr>
          <p:cNvPr id="7" name="그래픽 6" descr="막대 그래프 상향 추세 단색으로 채워진">
            <a:extLst>
              <a:ext uri="{FF2B5EF4-FFF2-40B4-BE49-F238E27FC236}">
                <a16:creationId xmlns:a16="http://schemas.microsoft.com/office/drawing/2014/main" id="{903C07CF-A768-B2CE-324B-B262FE6A6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96959" y="2044326"/>
            <a:ext cx="2376057" cy="2376057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A1AFA55-D8B7-7DE1-B3FD-5D072FDBF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3884" y="2532027"/>
            <a:ext cx="6243483" cy="25886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ko-KR" sz="2500" dirty="0">
                <a:solidFill>
                  <a:schemeClr val="tx1"/>
                </a:solidFill>
              </a:rPr>
              <a:t> </a:t>
            </a:r>
            <a:r>
              <a:rPr lang="ko-KR" altLang="en-US" sz="2500" dirty="0">
                <a:solidFill>
                  <a:schemeClr val="tx1"/>
                </a:solidFill>
              </a:rPr>
              <a:t>브랜드 인지도 상승</a:t>
            </a:r>
            <a:endParaRPr lang="en-US" altLang="ko-KR" sz="25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ko-KR" altLang="en-US" sz="2500" dirty="0">
                <a:solidFill>
                  <a:schemeClr val="tx1"/>
                </a:solidFill>
              </a:rPr>
              <a:t> 젊은 고객층 신규 유입으로 인한</a:t>
            </a:r>
            <a:r>
              <a:rPr lang="en-US" altLang="ko-KR" sz="2500" dirty="0">
                <a:solidFill>
                  <a:schemeClr val="tx1"/>
                </a:solidFill>
              </a:rPr>
              <a:t> </a:t>
            </a:r>
            <a:r>
              <a:rPr lang="ko-KR" altLang="en-US" sz="2500" dirty="0">
                <a:solidFill>
                  <a:schemeClr val="tx1"/>
                </a:solidFill>
              </a:rPr>
              <a:t>매출 성장</a:t>
            </a:r>
            <a:endParaRPr lang="en-US" altLang="ko-KR" sz="25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ko-KR" altLang="en-US" sz="2500" dirty="0">
                <a:solidFill>
                  <a:schemeClr val="tx1"/>
                </a:solidFill>
              </a:rPr>
              <a:t> 실시간 판매 증대 및 재구매율 향상</a:t>
            </a:r>
            <a:endParaRPr lang="en-US" altLang="ko-KR" sz="2500" dirty="0">
              <a:solidFill>
                <a:schemeClr val="tx1"/>
              </a:solidFill>
            </a:endParaRPr>
          </a:p>
        </p:txBody>
      </p:sp>
      <p:pic>
        <p:nvPicPr>
          <p:cNvPr id="4" name="그림 3" descr="텍스트, 인간의 얼굴, 사람, 재미있는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DBA4D86-9453-34C7-0038-63115F049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617" y="4652317"/>
            <a:ext cx="1751750" cy="157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33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D58194-DA66-ACFD-0645-5FFCAA652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2500" b="1" dirty="0">
                <a:solidFill>
                  <a:schemeClr val="tx1"/>
                </a:solidFill>
              </a:rPr>
              <a:t>“</a:t>
            </a:r>
            <a:r>
              <a:rPr lang="ko-KR" altLang="en-US" sz="2500" b="1" dirty="0">
                <a:solidFill>
                  <a:schemeClr val="tx1"/>
                </a:solidFill>
              </a:rPr>
              <a:t>사세와 저희 채널이 협업을 한다면 긍정적인 시너지를 낼 수 </a:t>
            </a:r>
            <a:r>
              <a:rPr lang="ko-KR" altLang="en-US" sz="2500" b="1" dirty="0" err="1">
                <a:solidFill>
                  <a:schemeClr val="tx1"/>
                </a:solidFill>
              </a:rPr>
              <a:t>있을거라</a:t>
            </a:r>
            <a:r>
              <a:rPr lang="ko-KR" altLang="en-US" sz="2500" b="1" dirty="0">
                <a:solidFill>
                  <a:schemeClr val="tx1"/>
                </a:solidFill>
              </a:rPr>
              <a:t> </a:t>
            </a:r>
            <a:br>
              <a:rPr lang="en-US" altLang="ko-KR" sz="2500" b="1" dirty="0">
                <a:solidFill>
                  <a:schemeClr val="tx1"/>
                </a:solidFill>
              </a:rPr>
            </a:br>
            <a:r>
              <a:rPr lang="ko-KR" altLang="en-US" sz="2500" b="1" dirty="0">
                <a:solidFill>
                  <a:schemeClr val="tx1"/>
                </a:solidFill>
              </a:rPr>
              <a:t>확신하며 꼭 한번 함께 할 기회를 갖고 싶습니다</a:t>
            </a:r>
            <a:r>
              <a:rPr lang="en-US" altLang="ko-KR" sz="2500" b="1" dirty="0">
                <a:solidFill>
                  <a:schemeClr val="tx1"/>
                </a:solidFill>
              </a:rPr>
              <a:t>.”</a:t>
            </a:r>
            <a:br>
              <a:rPr lang="en-US" altLang="ko-KR" sz="2500" dirty="0"/>
            </a:br>
            <a:endParaRPr lang="ko-KR" altLang="en-US" sz="25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6EE010-16A0-9E4F-0F28-0F86EA990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435" y="1904728"/>
            <a:ext cx="10058400" cy="43879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ko-KR" altLang="en-US" dirty="0">
                <a:solidFill>
                  <a:schemeClr val="tx1"/>
                </a:solidFill>
              </a:rPr>
              <a:t>✅</a:t>
            </a:r>
            <a:r>
              <a:rPr lang="ko-KR" altLang="en-US" dirty="0" err="1">
                <a:solidFill>
                  <a:schemeClr val="tx1"/>
                </a:solidFill>
              </a:rPr>
              <a:t>틱톡</a:t>
            </a:r>
            <a:r>
              <a:rPr lang="ko-KR" altLang="en-US" dirty="0">
                <a:solidFill>
                  <a:schemeClr val="tx1"/>
                </a:solidFill>
              </a:rPr>
              <a:t> 채널 링크 </a:t>
            </a:r>
            <a:r>
              <a:rPr lang="en-US" altLang="ko-KR" dirty="0">
                <a:solidFill>
                  <a:schemeClr val="tx1"/>
                </a:solidFill>
              </a:rPr>
              <a:t>'</a:t>
            </a:r>
            <a:r>
              <a:rPr lang="ko-KR" altLang="en-US" dirty="0" err="1">
                <a:solidFill>
                  <a:schemeClr val="tx1"/>
                </a:solidFill>
              </a:rPr>
              <a:t>쭈언닝</a:t>
            </a:r>
            <a:r>
              <a:rPr lang="en-US" altLang="ko-KR" dirty="0">
                <a:solidFill>
                  <a:schemeClr val="tx1"/>
                </a:solidFill>
              </a:rPr>
              <a:t>’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  <a:hlinkClick r:id="rId2"/>
              </a:rPr>
              <a:t>https://www.tiktok.com/@eunjukang77?_t=ZS-8zM9s5Sj4Hg&amp;_r=1</a:t>
            </a:r>
            <a:endParaRPr lang="en-US" altLang="ko-K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</a:rPr>
              <a:t>✅</a:t>
            </a:r>
            <a:r>
              <a:rPr lang="ko-KR" altLang="en-US" dirty="0">
                <a:solidFill>
                  <a:schemeClr val="tx1"/>
                </a:solidFill>
              </a:rPr>
              <a:t>담당자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김종민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연락처 </a:t>
            </a:r>
            <a:r>
              <a:rPr lang="en-US" altLang="ko-KR" dirty="0">
                <a:solidFill>
                  <a:schemeClr val="tx1"/>
                </a:solidFill>
              </a:rPr>
              <a:t>: 010-6270-2515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이메일 </a:t>
            </a:r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en-US" altLang="ko-KR" b="1" dirty="0">
                <a:solidFill>
                  <a:srgbClr val="2998E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rhrh0621@gmail.</a:t>
            </a:r>
            <a:r>
              <a:rPr lang="en-US" altLang="ko-KR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endParaRPr lang="en-US" altLang="ko-KR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</a:rPr>
              <a:t>✅</a:t>
            </a:r>
            <a:r>
              <a:rPr lang="ko-KR" altLang="en-US" dirty="0">
                <a:solidFill>
                  <a:schemeClr val="tx1"/>
                </a:solidFill>
              </a:rPr>
              <a:t>방송 자료 링크</a:t>
            </a:r>
            <a:endParaRPr lang="en-US" altLang="ko-K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dirty="0">
                <a:solidFill>
                  <a:schemeClr val="tx1"/>
                </a:solidFill>
                <a:hlinkClick r:id="rId4"/>
              </a:rPr>
              <a:t>https://lite.tiktok.com/t/ZSAx6ghU8/</a:t>
            </a:r>
            <a:endParaRPr lang="en-US" altLang="ko-K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dirty="0">
                <a:solidFill>
                  <a:schemeClr val="tx1"/>
                </a:solidFill>
                <a:hlinkClick r:id="rId5"/>
              </a:rPr>
              <a:t>https://lite.tiktok.com/t/ZSAx6a7ck/</a:t>
            </a:r>
            <a:endParaRPr lang="en-US" altLang="ko-K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dirty="0">
                <a:solidFill>
                  <a:schemeClr val="tx1"/>
                </a:solidFill>
                <a:hlinkClick r:id="rId6"/>
              </a:rPr>
              <a:t>https://vt.tiktok.com/ZSAqKSKYV/</a:t>
            </a:r>
            <a:endParaRPr lang="en-US" altLang="ko-K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dirty="0">
                <a:solidFill>
                  <a:schemeClr val="tx1"/>
                </a:solidFill>
                <a:hlinkClick r:id="rId7" action="ppaction://hlinksldjump"/>
              </a:rPr>
              <a:t>https://vt.tiktok.com/ZSAqKPFRT/</a:t>
            </a:r>
            <a:endParaRPr lang="ko-KR" alt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88C2D4-E406-816E-F734-9C5EA5C1181F}"/>
              </a:ext>
            </a:extLst>
          </p:cNvPr>
          <p:cNvSpPr txBox="1"/>
          <p:nvPr/>
        </p:nvSpPr>
        <p:spPr>
          <a:xfrm>
            <a:off x="10373032" y="5771536"/>
            <a:ext cx="137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감사합니다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8" name="그림 7" descr="텍스트, 마이크, 인간의 얼굴, 사람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C51E875-E59B-F22D-A593-429B901B16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789" y="2370481"/>
            <a:ext cx="2420073" cy="3317371"/>
          </a:xfrm>
          <a:prstGeom prst="rect">
            <a:avLst/>
          </a:prstGeom>
        </p:spPr>
      </p:pic>
      <p:pic>
        <p:nvPicPr>
          <p:cNvPr id="9" name="그림 8" descr="텍스트, 인간의 얼굴, 스크린샷, 사람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FA29A51-198D-37E7-EA24-7ADE93F58C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3025380"/>
            <a:ext cx="2524094" cy="311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18178"/>
      </p:ext>
    </p:extLst>
  </p:cSld>
  <p:clrMapOvr>
    <a:masterClrMapping/>
  </p:clrMapOvr>
</p:sld>
</file>

<file path=ppt/theme/theme1.xml><?xml version="1.0" encoding="utf-8"?>
<a:theme xmlns:a="http://schemas.openxmlformats.org/drawingml/2006/main" name="추억">
  <a:themeElements>
    <a:clrScheme name="추억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</TotalTime>
  <Words>351</Words>
  <Application>Microsoft Office PowerPoint</Application>
  <PresentationFormat>와이드스크린</PresentationFormat>
  <Paragraphs>50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MS PGothic</vt:lpstr>
      <vt:lpstr>Wandohope</vt:lpstr>
      <vt:lpstr>Calibri</vt:lpstr>
      <vt:lpstr>Calibri Light</vt:lpstr>
      <vt:lpstr>Wingdings</vt:lpstr>
      <vt:lpstr>추억</vt:lpstr>
      <vt:lpstr>Tik Tok 라이브커머스  협업 제안서</vt:lpstr>
      <vt:lpstr>회사 소개</vt:lpstr>
      <vt:lpstr>틱톡 라이브커머스의 강점</vt:lpstr>
      <vt:lpstr>협업 제안 배경 </vt:lpstr>
      <vt:lpstr>협업 방식 제안</vt:lpstr>
      <vt:lpstr>기대 효과</vt:lpstr>
      <vt:lpstr>“사세와 저희 채널이 협업을 한다면 긍정적인 시너지를 낼 수 있을거라  확신하며 꼭 한번 함께 할 기회를 갖고 싶습니다.”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821062702515</dc:creator>
  <cp:lastModifiedBy>821062702515</cp:lastModifiedBy>
  <cp:revision>2</cp:revision>
  <dcterms:created xsi:type="dcterms:W3CDTF">2025-09-01T06:54:53Z</dcterms:created>
  <dcterms:modified xsi:type="dcterms:W3CDTF">2025-09-01T08:42:20Z</dcterms:modified>
</cp:coreProperties>
</file>